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3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91" r:id="rId87"/>
    <p:sldId id="646" r:id="rId88"/>
    <p:sldId id="647" r:id="rId89"/>
    <p:sldId id="660" r:id="rId90"/>
    <p:sldId id="677" r:id="rId91"/>
    <p:sldId id="655" r:id="rId92"/>
    <p:sldId id="659" r:id="rId93"/>
    <p:sldId id="661" r:id="rId94"/>
    <p:sldId id="670" r:id="rId95"/>
    <p:sldId id="671" r:id="rId96"/>
    <p:sldId id="672" r:id="rId97"/>
    <p:sldId id="673" r:id="rId98"/>
    <p:sldId id="674" r:id="rId99"/>
    <p:sldId id="675" r:id="rId100"/>
    <p:sldId id="676" r:id="rId101"/>
    <p:sldId id="678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91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7" autoAdjust="0"/>
    <p:restoredTop sz="94906" autoAdjust="0"/>
  </p:normalViewPr>
  <p:slideViewPr>
    <p:cSldViewPr snapToGrid="0">
      <p:cViewPr varScale="1">
        <p:scale>
          <a:sx n="90" d="100"/>
          <a:sy n="90" d="100"/>
        </p:scale>
        <p:origin x="37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2023. 5. 31.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 err="1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 err="1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081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3.png"/><Relationship Id="rId3" Type="http://schemas.openxmlformats.org/officeDocument/2006/relationships/image" Target="../media/image130.png"/><Relationship Id="rId21" Type="http://schemas.openxmlformats.org/officeDocument/2006/relationships/image" Target="../media/image18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2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1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</a:t>
                      </a:r>
                      <a:r>
                        <a:rPr lang="en-US" altLang="ko-Kore-KR" dirty="0" err="1"/>
                        <a:t>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</a:t>
            </a:r>
            <a:r>
              <a:rPr kumimoji="1" lang="en-US" altLang="ko-KR" dirty="0" err="1"/>
              <a:t>ViT</a:t>
            </a:r>
            <a:r>
              <a:rPr kumimoji="1" lang="en-US" altLang="ko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 err="1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 err="1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 err="1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 err="1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 err="1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20" y="2043113"/>
            <a:ext cx="3162138" cy="43959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68C937-548B-D34A-B33A-95D40ECD1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43" y="2820271"/>
            <a:ext cx="29210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Canny Edge Image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Compare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between groups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Learning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Fine-tuning with background color image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#946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74206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97081</TotalTime>
  <Words>4333</Words>
  <Application>Microsoft Macintosh PowerPoint</Application>
  <PresentationFormat>와이드스크린</PresentationFormat>
  <Paragraphs>1112</Paragraphs>
  <Slides>98</Slides>
  <Notes>98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3" baseType="lpstr">
      <vt:lpstr>맑은 고딕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1350</cp:revision>
  <dcterms:created xsi:type="dcterms:W3CDTF">2018-02-21T02:23:39Z</dcterms:created>
  <dcterms:modified xsi:type="dcterms:W3CDTF">2023-05-31T07:28:01Z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